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80" r:id="rId23"/>
    <p:sldId id="281" r:id="rId24"/>
    <p:sldId id="282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How do babies learn to eat purée?</vt:lpstr>
      <vt:lpstr>The brain</vt:lpstr>
      <vt:lpstr>The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33</cp:revision>
  <dcterms:created xsi:type="dcterms:W3CDTF">2023-12-27T22:51:40Z</dcterms:created>
  <dcterms:modified xsi:type="dcterms:W3CDTF">2023-12-30T13:18:51Z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